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</p:sldIdLst>
  <p:sldSz cy="5143500" cx="9144000"/>
  <p:notesSz cx="6858000" cy="9144000"/>
  <p:embeddedFontLst>
    <p:embeddedFont>
      <p:font typeface="Lato"/>
      <p:regular r:id="rId60"/>
      <p:bold r:id="rId61"/>
      <p:italic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E0C9648-6AAF-4239-BDB5-557F3078EA8F}">
  <a:tblStyle styleId="{2E0C9648-6AAF-4239-BDB5-557F3078EA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Lato-italic.fntdata"/><Relationship Id="rId61" Type="http://schemas.openxmlformats.org/officeDocument/2006/relationships/font" Target="fonts/Lato-bold.fntdata"/><Relationship Id="rId20" Type="http://schemas.openxmlformats.org/officeDocument/2006/relationships/slide" Target="slides/slide14.xml"/><Relationship Id="rId63" Type="http://schemas.openxmlformats.org/officeDocument/2006/relationships/font" Target="fonts/Lato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Lato-regular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0c979aa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0c979aa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0c979aa9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90c979aa9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90c979aa94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90c979aa9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0c979aa9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90c979aa9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90c979aa94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90c979aa94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90c979aa9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90c979aa9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90c979aa94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90c979aa94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90c979aa9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90c979aa9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90c979aa9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90c979aa9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90c979aa9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90c979aa9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90c979aa9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90c979aa9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0c979aa9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0c979aa9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90c979aa94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90c979aa9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90c979aa94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90c979aa94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90c979aa9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90c979aa9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90c979aa94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90c979aa94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90c979aa9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90c979aa9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90c979aa94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90c979aa94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90c979aa94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90c979aa94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90c979aa94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90c979aa94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90c979aa94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90c979aa9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90c979aa94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90c979aa94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0c979aa9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0c979aa9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90c979aa94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90c979aa94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90c979aa94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90c979aa94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90c979aa94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90c979aa94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90c979aa94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90c979aa94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90c979aa94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90c979aa9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90c979aa94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90c979aa94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90c979aa94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90c979aa94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90c979aa94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90c979aa94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90c979aa94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90c979aa94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90c979aa94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90c979aa94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0c979aa9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90c979aa9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90c979aa94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90c979aa94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90c979aa94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90c979aa94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90c979aa94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90c979aa94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90c979aa94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90c979aa94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90c979aa94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90c979aa94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90c979aa94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90c979aa94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90c979aa94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90c979aa94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90c979aa94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90c979aa94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90c979aa94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90c979aa94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90c979aa94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90c979aa94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0c979aa9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0c979aa9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90c979aa94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90c979aa94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90c979aa94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90c979aa94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90c979aa94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90c979aa94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90c979aa94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90c979aa94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0c979aa9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0c979aa9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90c979aa9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90c979aa9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0c979aa9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0c979aa9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90c979aa9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90c979aa9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0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3" Type="http://schemas.openxmlformats.org/officeDocument/2006/relationships/image" Target="../media/image3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3" Type="http://schemas.openxmlformats.org/officeDocument/2006/relationships/image" Target="../media/image3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1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0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3" Type="http://schemas.openxmlformats.org/officeDocument/2006/relationships/image" Target="../media/image3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3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7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3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33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8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34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4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35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3" Type="http://schemas.openxmlformats.org/officeDocument/2006/relationships/image" Target="../media/image3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3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36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37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5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38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8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39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3" Type="http://schemas.openxmlformats.org/officeDocument/2006/relationships/image" Target="../media/image3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6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3" Type="http://schemas.openxmlformats.org/officeDocument/2006/relationships/image" Target="../media/image3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4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1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4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43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44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3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45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3" Type="http://schemas.openxmlformats.org/officeDocument/2006/relationships/image" Target="../media/image3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5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46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47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8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48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1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49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6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3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51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4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5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7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53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0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3" Type="http://schemas.openxmlformats.org/officeDocument/2006/relationships/image" Target="../media/image3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174738" y="4353925"/>
            <a:ext cx="557700" cy="557700"/>
            <a:chOff x="326713" y="3413738"/>
            <a:chExt cx="557700" cy="557700"/>
          </a:xfrm>
        </p:grpSpPr>
        <p:sp>
          <p:nvSpPr>
            <p:cNvPr id="55" name="Google Shape;55;p13"/>
            <p:cNvSpPr txBox="1"/>
            <p:nvPr/>
          </p:nvSpPr>
          <p:spPr>
            <a:xfrm>
              <a:off x="328063" y="3415088"/>
              <a:ext cx="555000" cy="555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latin typeface="Lato"/>
                  <a:ea typeface="Lato"/>
                  <a:cs typeface="Lato"/>
                  <a:sym typeface="Lato"/>
                </a:rPr>
                <a:t>+</a:t>
              </a:r>
              <a:endParaRPr b="1" sz="3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326713" y="3413738"/>
              <a:ext cx="557700" cy="557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" name="Google Shape;57;p13"/>
          <p:cNvGrpSpPr/>
          <p:nvPr/>
        </p:nvGrpSpPr>
        <p:grpSpPr>
          <a:xfrm>
            <a:off x="2075540" y="4355274"/>
            <a:ext cx="557700" cy="555002"/>
            <a:chOff x="2401575" y="1678273"/>
            <a:chExt cx="557700" cy="555002"/>
          </a:xfrm>
        </p:grpSpPr>
        <p:sp>
          <p:nvSpPr>
            <p:cNvPr id="58" name="Google Shape;58;p13"/>
            <p:cNvSpPr/>
            <p:nvPr/>
          </p:nvSpPr>
          <p:spPr>
            <a:xfrm>
              <a:off x="2401575" y="1678275"/>
              <a:ext cx="557700" cy="5550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2402925" y="1678273"/>
              <a:ext cx="555000" cy="555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latin typeface="Lato"/>
                  <a:ea typeface="Lato"/>
                  <a:cs typeface="Lato"/>
                  <a:sym typeface="Lato"/>
                </a:rPr>
                <a:t>+</a:t>
              </a:r>
              <a:endParaRPr b="1" sz="30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60" name="Google Shape;60;p13"/>
          <p:cNvGrpSpPr/>
          <p:nvPr/>
        </p:nvGrpSpPr>
        <p:grpSpPr>
          <a:xfrm>
            <a:off x="1441939" y="4353925"/>
            <a:ext cx="557700" cy="557700"/>
            <a:chOff x="2316375" y="1624638"/>
            <a:chExt cx="557700" cy="557700"/>
          </a:xfrm>
        </p:grpSpPr>
        <p:sp>
          <p:nvSpPr>
            <p:cNvPr id="61" name="Google Shape;61;p13"/>
            <p:cNvSpPr txBox="1"/>
            <p:nvPr/>
          </p:nvSpPr>
          <p:spPr>
            <a:xfrm>
              <a:off x="2317713" y="1625998"/>
              <a:ext cx="555000" cy="555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latin typeface="Lato"/>
                  <a:ea typeface="Lato"/>
                  <a:cs typeface="Lato"/>
                  <a:sym typeface="Lato"/>
                </a:rPr>
                <a:t>+</a:t>
              </a:r>
              <a:endParaRPr b="1" sz="3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2316375" y="1624638"/>
              <a:ext cx="557700" cy="557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" name="Google Shape;63;p13"/>
          <p:cNvGrpSpPr/>
          <p:nvPr/>
        </p:nvGrpSpPr>
        <p:grpSpPr>
          <a:xfrm>
            <a:off x="808338" y="4353925"/>
            <a:ext cx="557700" cy="557700"/>
            <a:chOff x="1849350" y="1676913"/>
            <a:chExt cx="557700" cy="557700"/>
          </a:xfrm>
        </p:grpSpPr>
        <p:sp>
          <p:nvSpPr>
            <p:cNvPr id="64" name="Google Shape;64;p13"/>
            <p:cNvSpPr txBox="1"/>
            <p:nvPr/>
          </p:nvSpPr>
          <p:spPr>
            <a:xfrm>
              <a:off x="1850700" y="1678273"/>
              <a:ext cx="555000" cy="555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latin typeface="Lato"/>
                  <a:ea typeface="Lato"/>
                  <a:cs typeface="Lato"/>
                  <a:sym typeface="Lato"/>
                </a:rPr>
                <a:t>+</a:t>
              </a:r>
              <a:endParaRPr b="1" sz="3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1849350" y="1676913"/>
              <a:ext cx="557700" cy="557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" name="Google Shape;66;p13"/>
          <p:cNvGrpSpPr/>
          <p:nvPr/>
        </p:nvGrpSpPr>
        <p:grpSpPr>
          <a:xfrm>
            <a:off x="4609944" y="4353925"/>
            <a:ext cx="557700" cy="557700"/>
            <a:chOff x="2046125" y="1676913"/>
            <a:chExt cx="557700" cy="557700"/>
          </a:xfrm>
        </p:grpSpPr>
        <p:sp>
          <p:nvSpPr>
            <p:cNvPr id="67" name="Google Shape;67;p13"/>
            <p:cNvSpPr txBox="1"/>
            <p:nvPr/>
          </p:nvSpPr>
          <p:spPr>
            <a:xfrm>
              <a:off x="2047475" y="1678273"/>
              <a:ext cx="555000" cy="555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3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2046125" y="1676913"/>
              <a:ext cx="557700" cy="557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3976343" y="4353925"/>
            <a:ext cx="557700" cy="557700"/>
            <a:chOff x="2046125" y="1676913"/>
            <a:chExt cx="557700" cy="557700"/>
          </a:xfrm>
        </p:grpSpPr>
        <p:sp>
          <p:nvSpPr>
            <p:cNvPr id="70" name="Google Shape;70;p13"/>
            <p:cNvSpPr txBox="1"/>
            <p:nvPr/>
          </p:nvSpPr>
          <p:spPr>
            <a:xfrm>
              <a:off x="2047475" y="1678273"/>
              <a:ext cx="555000" cy="555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3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2046125" y="1676913"/>
              <a:ext cx="557700" cy="557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" name="Google Shape;72;p13"/>
          <p:cNvGrpSpPr/>
          <p:nvPr/>
        </p:nvGrpSpPr>
        <p:grpSpPr>
          <a:xfrm>
            <a:off x="3342742" y="4353925"/>
            <a:ext cx="557700" cy="557700"/>
            <a:chOff x="2046125" y="1676913"/>
            <a:chExt cx="557700" cy="557700"/>
          </a:xfrm>
        </p:grpSpPr>
        <p:sp>
          <p:nvSpPr>
            <p:cNvPr id="73" name="Google Shape;73;p13"/>
            <p:cNvSpPr txBox="1"/>
            <p:nvPr/>
          </p:nvSpPr>
          <p:spPr>
            <a:xfrm>
              <a:off x="2047475" y="1678273"/>
              <a:ext cx="555000" cy="555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3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2046125" y="1676913"/>
              <a:ext cx="557700" cy="557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2709141" y="4353925"/>
            <a:ext cx="557700" cy="557700"/>
            <a:chOff x="2046125" y="1676913"/>
            <a:chExt cx="557700" cy="557700"/>
          </a:xfrm>
        </p:grpSpPr>
        <p:sp>
          <p:nvSpPr>
            <p:cNvPr id="76" name="Google Shape;76;p13"/>
            <p:cNvSpPr txBox="1"/>
            <p:nvPr/>
          </p:nvSpPr>
          <p:spPr>
            <a:xfrm>
              <a:off x="2047475" y="1678273"/>
              <a:ext cx="555000" cy="555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3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2046125" y="1676913"/>
              <a:ext cx="557700" cy="557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" name="Google Shape;78;p13"/>
          <p:cNvGrpSpPr/>
          <p:nvPr/>
        </p:nvGrpSpPr>
        <p:grpSpPr>
          <a:xfrm>
            <a:off x="7144348" y="4353925"/>
            <a:ext cx="557700" cy="557700"/>
            <a:chOff x="4962625" y="1783563"/>
            <a:chExt cx="557700" cy="557700"/>
          </a:xfrm>
        </p:grpSpPr>
        <p:sp>
          <p:nvSpPr>
            <p:cNvPr id="79" name="Google Shape;79;p13"/>
            <p:cNvSpPr txBox="1"/>
            <p:nvPr/>
          </p:nvSpPr>
          <p:spPr>
            <a:xfrm>
              <a:off x="4963975" y="1784923"/>
              <a:ext cx="555000" cy="555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30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×</a:t>
              </a:r>
              <a:endParaRPr b="1" sz="3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4962625" y="1783563"/>
              <a:ext cx="557700" cy="557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" name="Google Shape;81;p13"/>
          <p:cNvGrpSpPr/>
          <p:nvPr/>
        </p:nvGrpSpPr>
        <p:grpSpPr>
          <a:xfrm>
            <a:off x="8411550" y="4353925"/>
            <a:ext cx="557700" cy="557700"/>
            <a:chOff x="7218300" y="1548438"/>
            <a:chExt cx="557700" cy="557700"/>
          </a:xfrm>
        </p:grpSpPr>
        <p:sp>
          <p:nvSpPr>
            <p:cNvPr id="82" name="Google Shape;82;p13"/>
            <p:cNvSpPr txBox="1"/>
            <p:nvPr/>
          </p:nvSpPr>
          <p:spPr>
            <a:xfrm>
              <a:off x="7219650" y="1549798"/>
              <a:ext cx="555000" cy="555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latin typeface="Lato"/>
                  <a:ea typeface="Lato"/>
                  <a:cs typeface="Lato"/>
                  <a:sym typeface="Lato"/>
                </a:rPr>
                <a:t>÷</a:t>
              </a:r>
              <a:endParaRPr b="1" sz="3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7218300" y="1548438"/>
              <a:ext cx="557700" cy="557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" name="Google Shape;84;p13"/>
          <p:cNvGrpSpPr/>
          <p:nvPr/>
        </p:nvGrpSpPr>
        <p:grpSpPr>
          <a:xfrm>
            <a:off x="6510747" y="4353925"/>
            <a:ext cx="557700" cy="557700"/>
            <a:chOff x="4962625" y="1783563"/>
            <a:chExt cx="557700" cy="557700"/>
          </a:xfrm>
        </p:grpSpPr>
        <p:sp>
          <p:nvSpPr>
            <p:cNvPr id="85" name="Google Shape;85;p13"/>
            <p:cNvSpPr txBox="1"/>
            <p:nvPr/>
          </p:nvSpPr>
          <p:spPr>
            <a:xfrm>
              <a:off x="4963975" y="1784923"/>
              <a:ext cx="555000" cy="555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×</a:t>
              </a:r>
              <a:endParaRPr b="1" sz="3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4962625" y="1783563"/>
              <a:ext cx="557700" cy="557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5877146" y="4353925"/>
            <a:ext cx="557700" cy="557700"/>
            <a:chOff x="4962625" y="1783563"/>
            <a:chExt cx="557700" cy="557700"/>
          </a:xfrm>
        </p:grpSpPr>
        <p:sp>
          <p:nvSpPr>
            <p:cNvPr id="88" name="Google Shape;88;p13"/>
            <p:cNvSpPr txBox="1"/>
            <p:nvPr/>
          </p:nvSpPr>
          <p:spPr>
            <a:xfrm>
              <a:off x="4963975" y="1784923"/>
              <a:ext cx="555000" cy="555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×</a:t>
              </a:r>
              <a:endParaRPr b="1" sz="3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4962625" y="1783563"/>
              <a:ext cx="557700" cy="557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5243545" y="4353925"/>
            <a:ext cx="557700" cy="557700"/>
            <a:chOff x="4962625" y="1783563"/>
            <a:chExt cx="557700" cy="557700"/>
          </a:xfrm>
        </p:grpSpPr>
        <p:sp>
          <p:nvSpPr>
            <p:cNvPr id="91" name="Google Shape;91;p13"/>
            <p:cNvSpPr txBox="1"/>
            <p:nvPr/>
          </p:nvSpPr>
          <p:spPr>
            <a:xfrm>
              <a:off x="4963975" y="1784923"/>
              <a:ext cx="555000" cy="555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×</a:t>
              </a:r>
              <a:endParaRPr b="1" sz="3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4962625" y="1783563"/>
              <a:ext cx="557700" cy="557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7777949" y="4353925"/>
            <a:ext cx="557700" cy="557700"/>
            <a:chOff x="7218300" y="1548438"/>
            <a:chExt cx="557700" cy="557700"/>
          </a:xfrm>
        </p:grpSpPr>
        <p:sp>
          <p:nvSpPr>
            <p:cNvPr id="94" name="Google Shape;94;p13"/>
            <p:cNvSpPr txBox="1"/>
            <p:nvPr/>
          </p:nvSpPr>
          <p:spPr>
            <a:xfrm>
              <a:off x="7219650" y="1549798"/>
              <a:ext cx="555000" cy="555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latin typeface="Lato"/>
                  <a:ea typeface="Lato"/>
                  <a:cs typeface="Lato"/>
                  <a:sym typeface="Lato"/>
                </a:rPr>
                <a:t>÷</a:t>
              </a:r>
              <a:endParaRPr b="1" sz="3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7218300" y="1548438"/>
              <a:ext cx="557700" cy="557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884238" y="3565450"/>
            <a:ext cx="557700" cy="557700"/>
            <a:chOff x="1849350" y="1676913"/>
            <a:chExt cx="557700" cy="557700"/>
          </a:xfrm>
        </p:grpSpPr>
        <p:sp>
          <p:nvSpPr>
            <p:cNvPr id="97" name="Google Shape;97;p13"/>
            <p:cNvSpPr txBox="1"/>
            <p:nvPr/>
          </p:nvSpPr>
          <p:spPr>
            <a:xfrm>
              <a:off x="1850700" y="1678273"/>
              <a:ext cx="555000" cy="555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latin typeface="Lato"/>
                  <a:ea typeface="Lato"/>
                  <a:cs typeface="Lato"/>
                  <a:sym typeface="Lato"/>
                </a:rPr>
                <a:t>+</a:t>
              </a:r>
              <a:endParaRPr b="1" sz="3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1849350" y="1676913"/>
              <a:ext cx="557700" cy="557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" name="Google Shape;99;p13"/>
          <p:cNvGrpSpPr/>
          <p:nvPr/>
        </p:nvGrpSpPr>
        <p:grpSpPr>
          <a:xfrm>
            <a:off x="3342742" y="3565450"/>
            <a:ext cx="557700" cy="557700"/>
            <a:chOff x="2046125" y="1676913"/>
            <a:chExt cx="557700" cy="557700"/>
          </a:xfrm>
        </p:grpSpPr>
        <p:sp>
          <p:nvSpPr>
            <p:cNvPr id="100" name="Google Shape;100;p13"/>
            <p:cNvSpPr txBox="1"/>
            <p:nvPr/>
          </p:nvSpPr>
          <p:spPr>
            <a:xfrm>
              <a:off x="2047475" y="1678273"/>
              <a:ext cx="555000" cy="555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latin typeface="Lato"/>
                  <a:ea typeface="Lato"/>
                  <a:cs typeface="Lato"/>
                  <a:sym typeface="Lato"/>
                </a:rPr>
                <a:t>-</a:t>
              </a:r>
              <a:endParaRPr b="1" sz="3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2046125" y="1676913"/>
              <a:ext cx="557700" cy="557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6510747" y="3565450"/>
            <a:ext cx="557700" cy="557700"/>
            <a:chOff x="4962625" y="1783563"/>
            <a:chExt cx="557700" cy="557700"/>
          </a:xfrm>
        </p:grpSpPr>
        <p:sp>
          <p:nvSpPr>
            <p:cNvPr id="103" name="Google Shape;103;p13"/>
            <p:cNvSpPr txBox="1"/>
            <p:nvPr/>
          </p:nvSpPr>
          <p:spPr>
            <a:xfrm>
              <a:off x="4963975" y="1784923"/>
              <a:ext cx="555000" cy="555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×</a:t>
              </a:r>
              <a:endParaRPr b="1" sz="3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962625" y="1783563"/>
              <a:ext cx="557700" cy="557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" name="Google Shape;105;p13"/>
          <p:cNvGrpSpPr/>
          <p:nvPr/>
        </p:nvGrpSpPr>
        <p:grpSpPr>
          <a:xfrm>
            <a:off x="8045349" y="3565450"/>
            <a:ext cx="557700" cy="557700"/>
            <a:chOff x="7218300" y="1548438"/>
            <a:chExt cx="557700" cy="557700"/>
          </a:xfrm>
        </p:grpSpPr>
        <p:sp>
          <p:nvSpPr>
            <p:cNvPr id="106" name="Google Shape;106;p13"/>
            <p:cNvSpPr txBox="1"/>
            <p:nvPr/>
          </p:nvSpPr>
          <p:spPr>
            <a:xfrm>
              <a:off x="7219650" y="1549798"/>
              <a:ext cx="555000" cy="5550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latin typeface="Lato"/>
                  <a:ea typeface="Lato"/>
                  <a:cs typeface="Lato"/>
                  <a:sym typeface="Lato"/>
                </a:rPr>
                <a:t>÷</a:t>
              </a:r>
              <a:endParaRPr b="1" sz="3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7218300" y="1548438"/>
              <a:ext cx="557700" cy="557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4" name="Google Shape;22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5" name="Google Shape;22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6" name="Google Shape;226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7" name="Google Shape;227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8" name="Google Shape;228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29" name="Google Shape;229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30" name="Google Shape;230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31" name="Google Shape;231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37" name="Google Shape;23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38" name="Google Shape;23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39" name="Google Shape;23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40" name="Google Shape;240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41" name="Google Shape;241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42" name="Google Shape;242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43" name="Google Shape;243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44" name="Google Shape;244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50" name="Google Shape;25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51" name="Google Shape;251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52" name="Google Shape;252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53" name="Google Shape;253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54" name="Google Shape;254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55" name="Google Shape;255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56" name="Google Shape;256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57" name="Google Shape;257;p2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63" name="Google Shape;26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64" name="Google Shape;26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65" name="Google Shape;26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66" name="Google Shape;266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67" name="Google Shape;267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68" name="Google Shape;268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69" name="Google Shape;269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70" name="Google Shape;270;p2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76" name="Google Shape;27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77" name="Google Shape;277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78" name="Google Shape;278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79" name="Google Shape;279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80" name="Google Shape;280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81" name="Google Shape;281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82" name="Google Shape;282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83" name="Google Shape;283;p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aphicFrame>
        <p:nvGraphicFramePr>
          <p:cNvPr id="284" name="Google Shape;284;p26"/>
          <p:cNvGraphicFramePr/>
          <p:nvPr/>
        </p:nvGraphicFramePr>
        <p:xfrm>
          <a:off x="6897600" y="1992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{2E0C9648-6AAF-4239-BDB5-557F3078EA8F}</a:tableStyleId>
              </a:tblPr>
              <a:tblGrid>
                <a:gridCol w="2011350"/>
              </a:tblGrid>
              <a:tr h="610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Resulting Difference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(type in below)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410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90" name="Google Shape;29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584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91" name="Google Shape;29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9427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92" name="Google Shape;292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9271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93" name="Google Shape;293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9114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94" name="Google Shape;294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8958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95" name="Google Shape;295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8801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96" name="Google Shape;296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45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97" name="Google Shape;297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28488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98" name="Google Shape;298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897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aphicFrame>
        <p:nvGraphicFramePr>
          <p:cNvPr id="299" name="Google Shape;299;p27"/>
          <p:cNvGraphicFramePr/>
          <p:nvPr/>
        </p:nvGraphicFramePr>
        <p:xfrm>
          <a:off x="3372950" y="3149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{2E0C9648-6AAF-4239-BDB5-557F3078EA8F}</a:tableStyleId>
              </a:tblPr>
              <a:tblGrid>
                <a:gridCol w="2628650"/>
              </a:tblGrid>
              <a:tr h="552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097A7"/>
                          </a:solidFill>
                        </a:rPr>
                        <a:t>Resulting Value</a:t>
                      </a:r>
                      <a:endParaRPr b="1" sz="1200">
                        <a:solidFill>
                          <a:srgbClr val="0097A7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0097A7"/>
                          </a:solidFill>
                        </a:rPr>
                        <a:t>(type in below)</a:t>
                      </a:r>
                      <a:endParaRPr b="1" sz="1200">
                        <a:solidFill>
                          <a:srgbClr val="0097A7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424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90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05" name="Google Shape;30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474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06" name="Google Shape;306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459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07" name="Google Shape;30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443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08" name="Google Shape;308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427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09" name="Google Shape;309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412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15" name="Google Shape;31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16" name="Google Shape;31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17" name="Google Shape;317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18" name="Google Shape;318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19" name="Google Shape;319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20" name="Google Shape;320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21" name="Google Shape;321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22" name="Google Shape;322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aphicFrame>
        <p:nvGraphicFramePr>
          <p:cNvPr id="323" name="Google Shape;323;p29"/>
          <p:cNvGraphicFramePr/>
          <p:nvPr/>
        </p:nvGraphicFramePr>
        <p:xfrm>
          <a:off x="6855375" y="1992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{2E0C9648-6AAF-4239-BDB5-557F3078EA8F}</a:tableStyleId>
              </a:tblPr>
              <a:tblGrid>
                <a:gridCol w="1954100"/>
              </a:tblGrid>
              <a:tr h="610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Resulting Product 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(type in below)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29" name="Google Shape;32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30" name="Google Shape;33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31" name="Google Shape;331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32" name="Google Shape;332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33" name="Google Shape;333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34" name="Google Shape;334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35" name="Google Shape;335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36" name="Google Shape;336;p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42" name="Google Shape;34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43" name="Google Shape;34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44" name="Google Shape;344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45" name="Google Shape;345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46" name="Google Shape;346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47" name="Google Shape;347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48" name="Google Shape;348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49" name="Google Shape;349;p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aphicFrame>
        <p:nvGraphicFramePr>
          <p:cNvPr id="350" name="Google Shape;350;p31"/>
          <p:cNvGraphicFramePr/>
          <p:nvPr/>
        </p:nvGraphicFramePr>
        <p:xfrm>
          <a:off x="6855375" y="1992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{2E0C9648-6AAF-4239-BDB5-557F3078EA8F}</a:tableStyleId>
              </a:tblPr>
              <a:tblGrid>
                <a:gridCol w="1954100"/>
              </a:tblGrid>
              <a:tr h="610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Resulting Quotient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(type in below)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410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3" name="Google Shape;11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584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4" name="Google Shape;11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9427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5" name="Google Shape;11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9271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6" name="Google Shape;11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9114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7" name="Google Shape;117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8958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8" name="Google Shape;118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8801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9" name="Google Shape;119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45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0" name="Google Shape;120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28488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1" name="Google Shape;121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897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aphicFrame>
        <p:nvGraphicFramePr>
          <p:cNvPr id="122" name="Google Shape;122;p14"/>
          <p:cNvGraphicFramePr/>
          <p:nvPr/>
        </p:nvGraphicFramePr>
        <p:xfrm>
          <a:off x="3543500" y="280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{2E0C9648-6AAF-4239-BDB5-557F3078EA8F}</a:tableStyleId>
              </a:tblPr>
              <a:tblGrid>
                <a:gridCol w="1954100"/>
              </a:tblGrid>
              <a:tr h="610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Resulting Value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(type in below)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56" name="Google Shape;35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57" name="Google Shape;35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58" name="Google Shape;358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59" name="Google Shape;359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60" name="Google Shape;360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61" name="Google Shape;361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62" name="Google Shape;362;p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63" name="Google Shape;363;p3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aphicFrame>
        <p:nvGraphicFramePr>
          <p:cNvPr id="364" name="Google Shape;364;p32"/>
          <p:cNvGraphicFramePr/>
          <p:nvPr/>
        </p:nvGraphicFramePr>
        <p:xfrm>
          <a:off x="6792650" y="208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{2E0C9648-6AAF-4239-BDB5-557F3078EA8F}</a:tableStyleId>
              </a:tblPr>
              <a:tblGrid>
                <a:gridCol w="1954100"/>
              </a:tblGrid>
              <a:tr h="610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Resulting Product 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(type in below)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70" name="Google Shape;37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71" name="Google Shape;371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72" name="Google Shape;372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73" name="Google Shape;373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74" name="Google Shape;374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75" name="Google Shape;375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76" name="Google Shape;376;p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77" name="Google Shape;377;p3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aphicFrame>
        <p:nvGraphicFramePr>
          <p:cNvPr id="378" name="Google Shape;378;p33"/>
          <p:cNvGraphicFramePr/>
          <p:nvPr/>
        </p:nvGraphicFramePr>
        <p:xfrm>
          <a:off x="3594950" y="2828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{2E0C9648-6AAF-4239-BDB5-557F3078EA8F}</a:tableStyleId>
              </a:tblPr>
              <a:tblGrid>
                <a:gridCol w="1954100"/>
              </a:tblGrid>
              <a:tr h="610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Resulting Product 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(type in below)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84" name="Google Shape;384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85" name="Google Shape;385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86" name="Google Shape;386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87" name="Google Shape;387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88" name="Google Shape;388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89" name="Google Shape;389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90" name="Google Shape;390;p3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91" name="Google Shape;391;p3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aphicFrame>
        <p:nvGraphicFramePr>
          <p:cNvPr id="392" name="Google Shape;392;p34"/>
          <p:cNvGraphicFramePr/>
          <p:nvPr/>
        </p:nvGraphicFramePr>
        <p:xfrm>
          <a:off x="3594963" y="2786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{2E0C9648-6AAF-4239-BDB5-557F3078EA8F}</a:tableStyleId>
              </a:tblPr>
              <a:tblGrid>
                <a:gridCol w="1954100"/>
              </a:tblGrid>
              <a:tr h="610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Resulting Sum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(type in below)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98" name="Google Shape;39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99" name="Google Shape;399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00" name="Google Shape;400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01" name="Google Shape;401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02" name="Google Shape;402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03" name="Google Shape;403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04" name="Google Shape;404;p3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05" name="Google Shape;405;p3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aphicFrame>
        <p:nvGraphicFramePr>
          <p:cNvPr id="406" name="Google Shape;406;p35"/>
          <p:cNvGraphicFramePr/>
          <p:nvPr/>
        </p:nvGraphicFramePr>
        <p:xfrm>
          <a:off x="3594963" y="2818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{2E0C9648-6AAF-4239-BDB5-557F3078EA8F}</a:tableStyleId>
              </a:tblPr>
              <a:tblGrid>
                <a:gridCol w="1954100"/>
              </a:tblGrid>
              <a:tr h="610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Resulting Difference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(type in below)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12" name="Google Shape;41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13" name="Google Shape;413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14" name="Google Shape;414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15" name="Google Shape;415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16" name="Google Shape;416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17" name="Google Shape;417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18" name="Google Shape;418;p3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19" name="Google Shape;419;p3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aphicFrame>
        <p:nvGraphicFramePr>
          <p:cNvPr id="420" name="Google Shape;420;p36"/>
          <p:cNvGraphicFramePr/>
          <p:nvPr/>
        </p:nvGraphicFramePr>
        <p:xfrm>
          <a:off x="3594963" y="280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{2E0C9648-6AAF-4239-BDB5-557F3078EA8F}</a:tableStyleId>
              </a:tblPr>
              <a:tblGrid>
                <a:gridCol w="1954100"/>
              </a:tblGrid>
              <a:tr h="610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Resulting Quotient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(type in below)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26" name="Google Shape;42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27" name="Google Shape;42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28" name="Google Shape;42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29" name="Google Shape;429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30" name="Google Shape;430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31" name="Google Shape;431;p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32" name="Google Shape;432;p3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33" name="Google Shape;433;p3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aphicFrame>
        <p:nvGraphicFramePr>
          <p:cNvPr id="434" name="Google Shape;434;p37"/>
          <p:cNvGraphicFramePr/>
          <p:nvPr/>
        </p:nvGraphicFramePr>
        <p:xfrm>
          <a:off x="6123575" y="2117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{2E0C9648-6AAF-4239-BDB5-557F3078EA8F}</a:tableStyleId>
              </a:tblPr>
              <a:tblGrid>
                <a:gridCol w="1954100"/>
              </a:tblGrid>
              <a:tr h="610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Resulting Sum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(type in below)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40" name="Google Shape;440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41" name="Google Shape;441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42" name="Google Shape;442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43" name="Google Shape;443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44" name="Google Shape;444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45" name="Google Shape;445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46" name="Google Shape;446;p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47" name="Google Shape;447;p3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53" name="Google Shape;45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54" name="Google Shape;454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55" name="Google Shape;455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56" name="Google Shape;456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57" name="Google Shape;457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58" name="Google Shape;458;p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59" name="Google Shape;459;p3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60" name="Google Shape;460;p3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66" name="Google Shape;46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67" name="Google Shape;46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68" name="Google Shape;468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69" name="Google Shape;469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70" name="Google Shape;470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71" name="Google Shape;471;p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72" name="Google Shape;472;p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73" name="Google Shape;473;p4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79" name="Google Shape;479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80" name="Google Shape;480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81" name="Google Shape;481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82" name="Google Shape;482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83" name="Google Shape;483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84" name="Google Shape;484;p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85" name="Google Shape;485;p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86" name="Google Shape;486;p4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410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8" name="Google Shape;12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584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29" name="Google Shape;12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9427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30" name="Google Shape;13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9271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31" name="Google Shape;13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9114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32" name="Google Shape;132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8958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33" name="Google Shape;133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8801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34" name="Google Shape;134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45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35" name="Google Shape;135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28488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36" name="Google Shape;136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897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92" name="Google Shape;49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93" name="Google Shape;49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94" name="Google Shape;494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95" name="Google Shape;495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96" name="Google Shape;496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97" name="Google Shape;497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98" name="Google Shape;498;p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99" name="Google Shape;499;p4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05" name="Google Shape;505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06" name="Google Shape;506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07" name="Google Shape;507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08" name="Google Shape;508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09" name="Google Shape;509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10" name="Google Shape;510;p4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11" name="Google Shape;511;p4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12" name="Google Shape;512;p4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18" name="Google Shape;51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19" name="Google Shape;519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20" name="Google Shape;520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21" name="Google Shape;521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22" name="Google Shape;522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23" name="Google Shape;523;p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24" name="Google Shape;524;p4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25" name="Google Shape;525;p4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31" name="Google Shape;531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32" name="Google Shape;532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33" name="Google Shape;533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34" name="Google Shape;534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35" name="Google Shape;535;p4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36" name="Google Shape;536;p4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37" name="Google Shape;537;p4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38" name="Google Shape;538;p4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44" name="Google Shape;544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45" name="Google Shape;545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46" name="Google Shape;546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47" name="Google Shape;547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48" name="Google Shape;548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49" name="Google Shape;549;p4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50" name="Google Shape;550;p4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51" name="Google Shape;551;p4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410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57" name="Google Shape;557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584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58" name="Google Shape;558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9427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59" name="Google Shape;559;p4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9271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60" name="Google Shape;560;p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9114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61" name="Google Shape;561;p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8958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62" name="Google Shape;562;p4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8801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63" name="Google Shape;563;p4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45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64" name="Google Shape;564;p4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28488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65" name="Google Shape;565;p4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897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71" name="Google Shape;571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72" name="Google Shape;572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73" name="Google Shape;573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74" name="Google Shape;574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75" name="Google Shape;575;p4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76" name="Google Shape;576;p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77" name="Google Shape;577;p4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78" name="Google Shape;578;p4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84" name="Google Shape;584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85" name="Google Shape;585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86" name="Google Shape;586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87" name="Google Shape;587;p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88" name="Google Shape;588;p4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89" name="Google Shape;589;p4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90" name="Google Shape;590;p4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91" name="Google Shape;591;p4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97" name="Google Shape;597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98" name="Google Shape;598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99" name="Google Shape;599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00" name="Google Shape;600;p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01" name="Google Shape;601;p5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02" name="Google Shape;602;p5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03" name="Google Shape;603;p5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04" name="Google Shape;604;p5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410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10" name="Google Shape;610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584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11" name="Google Shape;611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9427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12" name="Google Shape;612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9271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13" name="Google Shape;613;p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9114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14" name="Google Shape;614;p5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8958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15" name="Google Shape;615;p5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8801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16" name="Google Shape;616;p5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45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17" name="Google Shape;617;p5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28488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18" name="Google Shape;618;p5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897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0493" y="4297680"/>
            <a:ext cx="585216" cy="5852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2" name="Google Shape;14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2461" y="4297680"/>
            <a:ext cx="585216" cy="5852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3" name="Google Shape;14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4429" y="4297680"/>
            <a:ext cx="585216" cy="5852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4" name="Google Shape;14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26397" y="4297680"/>
            <a:ext cx="585216" cy="5852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5" name="Google Shape;14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78365" y="4297680"/>
            <a:ext cx="585216" cy="5852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6" name="Google Shape;146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30333" y="4297680"/>
            <a:ext cx="585216" cy="5852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7" name="Google Shape;147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82301" y="4297680"/>
            <a:ext cx="585216" cy="5852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8" name="Google Shape;148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34269" y="4297680"/>
            <a:ext cx="585216" cy="5852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9" name="Google Shape;149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086238" y="4297680"/>
            <a:ext cx="585216" cy="5852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50" name="Google Shape;150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18525" y="4297680"/>
            <a:ext cx="585216" cy="58521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24" name="Google Shape;624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25" name="Google Shape;625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26" name="Google Shape;626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27" name="Google Shape;627;p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28" name="Google Shape;628;p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29" name="Google Shape;629;p5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30" name="Google Shape;630;p5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31" name="Google Shape;631;p5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37" name="Google Shape;637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38" name="Google Shape;638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39" name="Google Shape;639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40" name="Google Shape;640;p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41" name="Google Shape;641;p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42" name="Google Shape;642;p5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43" name="Google Shape;643;p5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44" name="Google Shape;644;p5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50" name="Google Shape;650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51" name="Google Shape;651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52" name="Google Shape;652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53" name="Google Shape;653;p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54" name="Google Shape;654;p5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55" name="Google Shape;655;p5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56" name="Google Shape;656;p5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57" name="Google Shape;657;p5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63" name="Google Shape;663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64" name="Google Shape;664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65" name="Google Shape;665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66" name="Google Shape;666;p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67" name="Google Shape;667;p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68" name="Google Shape;668;p5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69" name="Google Shape;669;p5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70" name="Google Shape;670;p5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210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76" name="Google Shape;676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764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77" name="Google Shape;677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5607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78" name="Google Shape;678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5451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79" name="Google Shape;679;p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5294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80" name="Google Shape;680;p5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5138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81" name="Google Shape;681;p5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4981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82" name="Google Shape;682;p5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4825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83" name="Google Shape;683;p5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44668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684" name="Google Shape;684;p56"/>
          <p:cNvGrpSpPr/>
          <p:nvPr/>
        </p:nvGrpSpPr>
        <p:grpSpPr>
          <a:xfrm>
            <a:off x="8290500" y="4297688"/>
            <a:ext cx="649200" cy="649200"/>
            <a:chOff x="7924600" y="2582200"/>
            <a:chExt cx="649200" cy="649200"/>
          </a:xfrm>
        </p:grpSpPr>
        <p:sp>
          <p:nvSpPr>
            <p:cNvPr id="685" name="Google Shape;685;p56"/>
            <p:cNvSpPr txBox="1"/>
            <p:nvPr/>
          </p:nvSpPr>
          <p:spPr>
            <a:xfrm>
              <a:off x="7924600" y="2582200"/>
              <a:ext cx="649200" cy="6492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latin typeface="Lato"/>
                  <a:ea typeface="Lato"/>
                  <a:cs typeface="Lato"/>
                  <a:sym typeface="Lato"/>
                </a:rPr>
                <a:t>10</a:t>
              </a:r>
              <a:endParaRPr b="1" sz="3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86" name="Google Shape;686;p56"/>
            <p:cNvSpPr/>
            <p:nvPr/>
          </p:nvSpPr>
          <p:spPr>
            <a:xfrm>
              <a:off x="7924600" y="2582200"/>
              <a:ext cx="649200" cy="6492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Google Shape;691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2157" y="4321630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92" name="Google Shape;692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0877" y="4321630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93" name="Google Shape;693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9597" y="4321630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94" name="Google Shape;694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98317" y="4321630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95" name="Google Shape;695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97037" y="4321630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96" name="Google Shape;696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95757" y="4321630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97" name="Google Shape;697;p5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94476" y="4321630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98" name="Google Shape;698;p5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93196" y="4321630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99" name="Google Shape;699;p5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91916" y="4321630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00" name="Google Shape;700;p5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03438" y="4321630"/>
            <a:ext cx="548640" cy="5486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06" name="Google Shape;706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07" name="Google Shape;707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08" name="Google Shape;708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09" name="Google Shape;709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10" name="Google Shape;710;p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11" name="Google Shape;711;p5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12" name="Google Shape;712;p5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13" name="Google Shape;713;p5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aphicFrame>
        <p:nvGraphicFramePr>
          <p:cNvPr id="714" name="Google Shape;714;p58"/>
          <p:cNvGraphicFramePr/>
          <p:nvPr/>
        </p:nvGraphicFramePr>
        <p:xfrm>
          <a:off x="6139000" y="2211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{2E0C9648-6AAF-4239-BDB5-557F3078EA8F}</a:tableStyleId>
              </a:tblPr>
              <a:tblGrid>
                <a:gridCol w="1954100"/>
              </a:tblGrid>
              <a:tr h="578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Resulting Sum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(type in below)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20" name="Google Shape;720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21" name="Google Shape;721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22" name="Google Shape;722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23" name="Google Shape;723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24" name="Google Shape;724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25" name="Google Shape;725;p5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26" name="Google Shape;726;p5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27" name="Google Shape;727;p5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Google Shape;732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33" name="Google Shape;733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34" name="Google Shape;734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35" name="Google Shape;735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36" name="Google Shape;736;p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37" name="Google Shape;737;p6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38" name="Google Shape;738;p6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39" name="Google Shape;739;p6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40" name="Google Shape;740;p6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aphicFrame>
        <p:nvGraphicFramePr>
          <p:cNvPr id="741" name="Google Shape;741;p60"/>
          <p:cNvGraphicFramePr/>
          <p:nvPr/>
        </p:nvGraphicFramePr>
        <p:xfrm>
          <a:off x="6416300" y="2138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{2E0C9648-6AAF-4239-BDB5-557F3078EA8F}</a:tableStyleId>
              </a:tblPr>
              <a:tblGrid>
                <a:gridCol w="1954100"/>
              </a:tblGrid>
              <a:tr h="610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Resulting Product 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(type in below)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Google Shape;746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47" name="Google Shape;747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48" name="Google Shape;748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49" name="Google Shape;749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50" name="Google Shape;750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51" name="Google Shape;751;p6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52" name="Google Shape;752;p6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53" name="Google Shape;753;p6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54" name="Google Shape;754;p6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aphicFrame>
        <p:nvGraphicFramePr>
          <p:cNvPr id="755" name="Google Shape;755;p61"/>
          <p:cNvGraphicFramePr/>
          <p:nvPr/>
        </p:nvGraphicFramePr>
        <p:xfrm>
          <a:off x="5339500" y="2044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{2E0C9648-6AAF-4239-BDB5-557F3078EA8F}</a:tableStyleId>
              </a:tblPr>
              <a:tblGrid>
                <a:gridCol w="1954100"/>
              </a:tblGrid>
              <a:tr h="610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Resulting Difference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(type in below)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56" name="Google Shape;15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57" name="Google Shape;15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58" name="Google Shape;15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59" name="Google Shape;159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60" name="Google Shape;160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61" name="Google Shape;161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62" name="Google Shape;162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63" name="Google Shape;163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" name="Google Shape;760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61" name="Google Shape;761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62" name="Google Shape;762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63" name="Google Shape;763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64" name="Google Shape;764;p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65" name="Google Shape;765;p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66" name="Google Shape;766;p6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67" name="Google Shape;767;p6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68" name="Google Shape;768;p6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aphicFrame>
        <p:nvGraphicFramePr>
          <p:cNvPr id="769" name="Google Shape;769;p62"/>
          <p:cNvGraphicFramePr/>
          <p:nvPr/>
        </p:nvGraphicFramePr>
        <p:xfrm>
          <a:off x="5637825" y="2149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{2E0C9648-6AAF-4239-BDB5-557F3078EA8F}</a:tableStyleId>
              </a:tblPr>
              <a:tblGrid>
                <a:gridCol w="1954100"/>
              </a:tblGrid>
              <a:tr h="610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Resulting Sum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(type in below)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75" name="Google Shape;775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76" name="Google Shape;776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77" name="Google Shape;777;p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78" name="Google Shape;778;p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79" name="Google Shape;779;p6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80" name="Google Shape;780;p6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81" name="Google Shape;781;p6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82" name="Google Shape;782;p6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aphicFrame>
        <p:nvGraphicFramePr>
          <p:cNvPr id="783" name="Google Shape;783;p63"/>
          <p:cNvGraphicFramePr/>
          <p:nvPr/>
        </p:nvGraphicFramePr>
        <p:xfrm>
          <a:off x="6426750" y="2180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{2E0C9648-6AAF-4239-BDB5-557F3078EA8F}</a:tableStyleId>
              </a:tblPr>
              <a:tblGrid>
                <a:gridCol w="1954100"/>
              </a:tblGrid>
              <a:tr h="610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Resulting Sum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(type in below)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" name="Google Shape;788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89" name="Google Shape;789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90" name="Google Shape;790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91" name="Google Shape;791;p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92" name="Google Shape;792;p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93" name="Google Shape;793;p6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94" name="Google Shape;794;p6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95" name="Google Shape;795;p6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796" name="Google Shape;796;p6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aphicFrame>
        <p:nvGraphicFramePr>
          <p:cNvPr id="797" name="Google Shape;797;p64"/>
          <p:cNvGraphicFramePr/>
          <p:nvPr/>
        </p:nvGraphicFramePr>
        <p:xfrm>
          <a:off x="6426750" y="220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{2E0C9648-6AAF-4239-BDB5-557F3078EA8F}</a:tableStyleId>
              </a:tblPr>
              <a:tblGrid>
                <a:gridCol w="1954100"/>
              </a:tblGrid>
              <a:tr h="610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Resulting Difference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(type in below)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802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9347" y="4365074"/>
            <a:ext cx="502920" cy="50292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03" name="Google Shape;803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7151" y="4365074"/>
            <a:ext cx="502920" cy="50292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04" name="Google Shape;804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84954" y="4387934"/>
            <a:ext cx="457200" cy="457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05" name="Google Shape;805;p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37038" y="4387934"/>
            <a:ext cx="457200" cy="457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06" name="Google Shape;806;p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89121" y="4387934"/>
            <a:ext cx="457200" cy="457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07" name="Google Shape;807;p6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41205" y="4387934"/>
            <a:ext cx="457200" cy="457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08" name="Google Shape;808;p6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93289" y="4387934"/>
            <a:ext cx="457200" cy="457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09" name="Google Shape;809;p6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45372" y="4387934"/>
            <a:ext cx="457200" cy="457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10" name="Google Shape;810;p6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997456" y="4387934"/>
            <a:ext cx="457200" cy="457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69" name="Google Shape;16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70" name="Google Shape;17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71" name="Google Shape;17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72" name="Google Shape;172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73" name="Google Shape;173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74" name="Google Shape;174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75" name="Google Shape;175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76" name="Google Shape;176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7410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2" name="Google Shape;18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584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3" name="Google Shape;18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9427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4" name="Google Shape;184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9271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5" name="Google Shape;185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9114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6" name="Google Shape;186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8958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7" name="Google Shape;187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8801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8" name="Google Shape;188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45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89" name="Google Shape;189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28488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90" name="Google Shape;190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897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aphicFrame>
        <p:nvGraphicFramePr>
          <p:cNvPr id="191" name="Google Shape;191;p19"/>
          <p:cNvGraphicFramePr/>
          <p:nvPr/>
        </p:nvGraphicFramePr>
        <p:xfrm>
          <a:off x="3635475" y="2922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{2E0C9648-6AAF-4239-BDB5-557F3078EA8F}</a:tableStyleId>
              </a:tblPr>
              <a:tblGrid>
                <a:gridCol w="1954100"/>
              </a:tblGrid>
              <a:tr h="610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Resulting Difference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(type in below)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97" name="Google Shape;19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98" name="Google Shape;19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99" name="Google Shape;19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0" name="Google Shape;200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1" name="Google Shape;201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2" name="Google Shape;202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3" name="Google Shape;203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04" name="Google Shape;204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aphicFrame>
        <p:nvGraphicFramePr>
          <p:cNvPr id="205" name="Google Shape;205;p20"/>
          <p:cNvGraphicFramePr/>
          <p:nvPr/>
        </p:nvGraphicFramePr>
        <p:xfrm>
          <a:off x="3530900" y="2901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{2E0C9648-6AAF-4239-BDB5-557F3078EA8F}</a:tableStyleId>
              </a:tblPr>
              <a:tblGrid>
                <a:gridCol w="1954100"/>
              </a:tblGrid>
              <a:tr h="610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Resulting Product 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097A7"/>
                          </a:solidFill>
                        </a:rPr>
                        <a:t>(type in below)</a:t>
                      </a:r>
                      <a:endParaRPr b="1">
                        <a:solidFill>
                          <a:srgbClr val="0097A7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548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685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1" name="Google Shape;21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209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2" name="Google Shape;21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052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3" name="Google Shape;213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8964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4" name="Google Shape;214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47399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5" name="Google Shape;215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4583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6" name="Google Shape;216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4426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7" name="Google Shape;217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42703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8" name="Google Shape;218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41138" y="4297680"/>
            <a:ext cx="649224" cy="64922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